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13" y="77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  <a:p>
            <a:pPr lvl="1"/>
            <a:r>
              <a:rPr lang="hu-HU" dirty="0"/>
              <a:t>SAM4ROB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Projectek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Robot mozgással kapcsolatos feladatok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2152</Words>
  <Application>Microsoft Office PowerPoint</Application>
  <PresentationFormat>Diavetítés a képernyőre (4:3 oldalarány)</PresentationFormat>
  <Paragraphs>503</Paragraphs>
  <Slides>48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Natabara Máté Gyöngyössy</cp:lastModifiedBy>
  <cp:revision>117</cp:revision>
  <dcterms:created xsi:type="dcterms:W3CDTF">2019-10-26T19:47:29Z</dcterms:created>
  <dcterms:modified xsi:type="dcterms:W3CDTF">2019-10-27T18:27:57Z</dcterms:modified>
</cp:coreProperties>
</file>